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7"/>
  </p:notesMasterIdLst>
  <p:handoutMasterIdLst>
    <p:handoutMasterId r:id="rId8"/>
  </p:handoutMasterIdLst>
  <p:sldIdLst>
    <p:sldId id="261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7236E7-537E-44D7-8C91-2ED9208375CD}" v="173" dt="2023-08-13T20:12:22.168"/>
    <p1510:client id="{5C80FC2D-F9C5-445A-8F5F-7D681F2D6A0F}" v="9" dt="2023-08-13T19:41: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93" d="100"/>
          <a:sy n="93" d="100"/>
        </p:scale>
        <p:origin x="9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42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D11EAA6-3376-48AD-8327-6733B31E96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0A01F8D-21C7-44AF-8893-7146798E4F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6916B-3D28-4830-A21B-ED38CA3A31B0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F05751B-0E28-4D05-B668-DA3A299E35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8E94C4-D5B8-4122-B430-1B11F594BB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E291F-539C-4AD3-B575-69E25D919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967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0ADA1-1324-469A-BFE9-C49453B908AB}" type="datetimeFigureOut">
              <a:rPr lang="pt-BR" noProof="0" smtClean="0"/>
              <a:t>13/08/2023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D0661-6A85-4DA3-B3E4-25F4C991595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274627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240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743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3062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85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2062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46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456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45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4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737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75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979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39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70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095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09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93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Logotipo&#10;&#10;Descrição gerada automaticamente">
            <a:extLst>
              <a:ext uri="{FF2B5EF4-FFF2-40B4-BE49-F238E27FC236}">
                <a16:creationId xmlns:a16="http://schemas.microsoft.com/office/drawing/2014/main" id="{79DCAB81-7799-921C-9450-DFEFEF2C3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258" y="1010400"/>
            <a:ext cx="7954894" cy="3880773"/>
          </a:xfrm>
        </p:spPr>
      </p:pic>
    </p:spTree>
    <p:extLst>
      <p:ext uri="{BB962C8B-B14F-4D97-AF65-F5344CB8AC3E}">
        <p14:creationId xmlns:p14="http://schemas.microsoft.com/office/powerpoint/2010/main" val="2998306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6B532-95E2-E046-773A-77A14DCCA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6"/>
            <a:ext cx="8288035" cy="1096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Com o que </a:t>
            </a:r>
            <a:r>
              <a:rPr lang="en-US" sz="4800" dirty="0" err="1"/>
              <a:t>eu</a:t>
            </a:r>
            <a:r>
              <a:rPr lang="en-US" sz="4800" dirty="0"/>
              <a:t> </a:t>
            </a:r>
            <a:r>
              <a:rPr lang="en-US" sz="4800" dirty="0" err="1"/>
              <a:t>trabalho</a:t>
            </a:r>
            <a:r>
              <a:rPr lang="en-US" sz="4800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3C685B-7CDF-A7E2-C62B-148B89632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968" y="5569874"/>
            <a:ext cx="8288035" cy="7000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Trabalho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empresa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reciclagem</a:t>
            </a:r>
          </a:p>
        </p:txBody>
      </p:sp>
      <p:pic>
        <p:nvPicPr>
          <p:cNvPr id="4" name="Imagem 3" descr="Uma imagem contendo edifício, carrinho, ao ar livre, rua&#10;&#10;Descrição gerada automaticamente">
            <a:extLst>
              <a:ext uri="{FF2B5EF4-FFF2-40B4-BE49-F238E27FC236}">
                <a16:creationId xmlns:a16="http://schemas.microsoft.com/office/drawing/2014/main" id="{553F7D4E-6AED-B0FD-DF6F-E5EEBF0EE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5" b="5"/>
          <a:stretch/>
        </p:blipFill>
        <p:spPr>
          <a:xfrm>
            <a:off x="985969" y="609600"/>
            <a:ext cx="2606040" cy="3635025"/>
          </a:xfrm>
          <a:custGeom>
            <a:avLst/>
            <a:gdLst/>
            <a:ahLst/>
            <a:cxnLst/>
            <a:rect l="l" t="t" r="r" b="b"/>
            <a:pathLst>
              <a:path w="2606040" h="3635025">
                <a:moveTo>
                  <a:pt x="219895" y="0"/>
                </a:moveTo>
                <a:lnTo>
                  <a:pt x="2606040" y="0"/>
                </a:lnTo>
                <a:lnTo>
                  <a:pt x="2606040" y="3635025"/>
                </a:lnTo>
                <a:lnTo>
                  <a:pt x="0" y="3635025"/>
                </a:lnTo>
                <a:lnTo>
                  <a:pt x="0" y="1510758"/>
                </a:lnTo>
                <a:close/>
              </a:path>
            </a:pathLst>
          </a:cu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23C2100-B462-59E1-2FA4-8A457D3A61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6" r="32895" b="2"/>
          <a:stretch/>
        </p:blipFill>
        <p:spPr>
          <a:xfrm>
            <a:off x="3833320" y="608009"/>
            <a:ext cx="2606040" cy="3635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6314627-7D33-88B7-4450-2B1F6B0E39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97" r="24034" b="2"/>
          <a:stretch/>
        </p:blipFill>
        <p:spPr>
          <a:xfrm>
            <a:off x="6667962" y="608009"/>
            <a:ext cx="2606040" cy="36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83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9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40DD628-3C68-7BE5-90F1-9F8F56E37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6"/>
            <a:ext cx="8288035" cy="1096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Qual o meu sonho?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6086F5-3D1F-74D1-4087-A09134036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968" y="5569874"/>
            <a:ext cx="8288035" cy="7000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Ter minha própria empresa</a:t>
            </a:r>
          </a:p>
        </p:txBody>
      </p:sp>
      <p:pic>
        <p:nvPicPr>
          <p:cNvPr id="4" name="Imagem 3" descr="Uma imagem contendo edifício, ao ar livre, velho, pedra&#10;&#10;Descrição gerada automaticamente">
            <a:extLst>
              <a:ext uri="{FF2B5EF4-FFF2-40B4-BE49-F238E27FC236}">
                <a16:creationId xmlns:a16="http://schemas.microsoft.com/office/drawing/2014/main" id="{CF7D05D2-CE82-F70F-0447-18F5A70CD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7" r="-3" b="30647"/>
          <a:stretch/>
        </p:blipFill>
        <p:spPr>
          <a:xfrm>
            <a:off x="985969" y="609600"/>
            <a:ext cx="4029716" cy="3635025"/>
          </a:xfrm>
          <a:prstGeom prst="rect">
            <a:avLst/>
          </a:prstGeom>
        </p:spPr>
      </p:pic>
      <p:pic>
        <p:nvPicPr>
          <p:cNvPr id="5" name="Imagem 4" descr="Uma imagem contendo no interior, edifício, brinquedo, cheio&#10;&#10;Descrição gerada automaticamente">
            <a:extLst>
              <a:ext uri="{FF2B5EF4-FFF2-40B4-BE49-F238E27FC236}">
                <a16:creationId xmlns:a16="http://schemas.microsoft.com/office/drawing/2014/main" id="{807351E2-234C-97C3-143E-931BD461D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7" r="35707"/>
          <a:stretch/>
        </p:blipFill>
        <p:spPr>
          <a:xfrm>
            <a:off x="5244286" y="608009"/>
            <a:ext cx="4029716" cy="36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08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C2618B-5A11-C3F3-657B-D53E16932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Por que estou no curso de Logística?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8E69F6-5938-2E8A-BB2B-4F0751BEB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969" y="5569874"/>
            <a:ext cx="8288032" cy="7016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Para alcançar meu sonho</a:t>
            </a: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8F76943D-2465-3B21-2924-7CA75489D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63" b="4209"/>
          <a:stretch/>
        </p:blipFill>
        <p:spPr>
          <a:xfrm>
            <a:off x="985968" y="609600"/>
            <a:ext cx="8288033" cy="36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70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AB82909-B794-83C9-E7F5-8674A2E4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Hobbies</a:t>
            </a:r>
          </a:p>
        </p:txBody>
      </p:sp>
      <p:pic>
        <p:nvPicPr>
          <p:cNvPr id="5" name="Imagem 4" descr="Calendário&#10;&#10;Descrição gerada automaticamente">
            <a:extLst>
              <a:ext uri="{FF2B5EF4-FFF2-40B4-BE49-F238E27FC236}">
                <a16:creationId xmlns:a16="http://schemas.microsoft.com/office/drawing/2014/main" id="{8C50988E-1401-A214-DBFA-78F10D804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65" y="1081945"/>
            <a:ext cx="4029717" cy="3022287"/>
          </a:xfrm>
          <a:prstGeom prst="rect">
            <a:avLst/>
          </a:prstGeom>
        </p:spPr>
      </p:pic>
      <p:pic>
        <p:nvPicPr>
          <p:cNvPr id="4" name="Espaço Reservado para Conteúdo 3" descr="Grupo de pessoas jogando bola em jogo de futebol&#10;&#10;Descrição gerada automaticamente">
            <a:extLst>
              <a:ext uri="{FF2B5EF4-FFF2-40B4-BE49-F238E27FC236}">
                <a16:creationId xmlns:a16="http://schemas.microsoft.com/office/drawing/2014/main" id="{F959006E-6ED4-72D7-E76E-63A3FB972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4284" y="1075643"/>
            <a:ext cx="4231000" cy="302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4124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</Words>
  <Application>Microsoft Office PowerPoint</Application>
  <PresentationFormat>Widescreen</PresentationFormat>
  <Paragraphs>1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6" baseType="lpstr">
      <vt:lpstr>Facet</vt:lpstr>
      <vt:lpstr>Apresentação do PowerPoint</vt:lpstr>
      <vt:lpstr>Com o que eu trabalho?</vt:lpstr>
      <vt:lpstr>Qual o meu sonho?</vt:lpstr>
      <vt:lpstr>Por que estou no curso de Logística?</vt:lpstr>
      <vt:lpstr>Hobbies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99</cp:revision>
  <dcterms:created xsi:type="dcterms:W3CDTF">2023-08-13T19:38:57Z</dcterms:created>
  <dcterms:modified xsi:type="dcterms:W3CDTF">2023-08-13T20:15:00Z</dcterms:modified>
</cp:coreProperties>
</file>